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6600"/>
    <a:srgbClr val="FF00FF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557" cy="497613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29" y="0"/>
            <a:ext cx="2948557" cy="497613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r">
              <a:defRPr sz="1200"/>
            </a:lvl1pPr>
          </a:lstStyle>
          <a:p>
            <a:fld id="{1AB7BA80-70CA-479C-A1AB-4EED52B12AC9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1" tIns="46676" rIns="93351" bIns="46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873"/>
            <a:ext cx="5444490" cy="3913049"/>
          </a:xfrm>
          <a:prstGeom prst="rect">
            <a:avLst/>
          </a:prstGeom>
        </p:spPr>
        <p:txBody>
          <a:bodyPr vert="horz" lIns="93351" tIns="46676" rIns="93351" bIns="4667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725"/>
            <a:ext cx="2948557" cy="497613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29" y="9441725"/>
            <a:ext cx="2948557" cy="497613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r">
              <a:defRPr sz="1200"/>
            </a:lvl1pPr>
          </a:lstStyle>
          <a:p>
            <a:fld id="{56644828-76CC-4557-A0BF-ACD62B8FB9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6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44828-76CC-4557-A0BF-ACD62B8FB98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78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39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98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0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0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44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2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4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6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67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6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FF83-EBED-4780-9AC4-EB28BB60CF8E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B6FC5-E185-4905-BC24-5EF00043B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49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5672" t="5972" r="5897" b="7018"/>
          <a:stretch/>
        </p:blipFill>
        <p:spPr>
          <a:xfrm>
            <a:off x="3275200" y="1732669"/>
            <a:ext cx="3556379" cy="2578374"/>
          </a:xfrm>
          <a:prstGeom prst="rect">
            <a:avLst/>
          </a:prstGeom>
        </p:spPr>
      </p:pic>
      <p:sp>
        <p:nvSpPr>
          <p:cNvPr id="44" name="円/楕円 43"/>
          <p:cNvSpPr/>
          <p:nvPr/>
        </p:nvSpPr>
        <p:spPr>
          <a:xfrm>
            <a:off x="5404446" y="4056414"/>
            <a:ext cx="1250934" cy="9520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4507336" y="6703288"/>
            <a:ext cx="2064289" cy="108556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687013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solidFill>
                  <a:schemeClr val="bg1"/>
                </a:solidFill>
              </a:rPr>
              <a:t>多くの業種・職種で未経験者歓迎求人が集まりました！</a:t>
            </a:r>
            <a:endParaRPr kumimoji="1" lang="en-US" altLang="ja-JP" sz="2200" b="1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71" y="3299381"/>
            <a:ext cx="3423184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事前予約不要！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面接を受けるか決める為に話だけを聞くことも出来ます。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27384" y="9290448"/>
            <a:ext cx="6870138" cy="61555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</a:rPr>
              <a:t>お問合せ ハローワーク所沢 職業相談部門  ℡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04-2992-8609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（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41#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） </a:t>
            </a:r>
            <a:r>
              <a:rPr lang="en-US" altLang="ja-JP" sz="1600" b="1" dirty="0" smtClean="0">
                <a:solidFill>
                  <a:schemeClr val="bg1"/>
                </a:solidFill>
              </a:rPr>
              <a:t/>
            </a:r>
            <a:br>
              <a:rPr lang="en-US" altLang="ja-JP" sz="1600" b="1" dirty="0" smtClean="0">
                <a:solidFill>
                  <a:schemeClr val="bg1"/>
                </a:solidFill>
              </a:rPr>
            </a:br>
            <a:r>
              <a:rPr lang="ja-JP" altLang="en-US" sz="1600" b="1" dirty="0" smtClean="0">
                <a:solidFill>
                  <a:schemeClr val="bg1"/>
                </a:solidFill>
              </a:rPr>
              <a:t>　　　　　　　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主催　所沢市・ハローワーク</a:t>
            </a:r>
            <a:r>
              <a:rPr lang="ja-JP" altLang="en-US" b="1" dirty="0" smtClean="0">
                <a:solidFill>
                  <a:schemeClr val="bg1"/>
                </a:solidFill>
              </a:rPr>
              <a:t>所沢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46" y="4434689"/>
            <a:ext cx="71873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日時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746" y="5908824"/>
            <a:ext cx="691917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会場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3223" y="7229190"/>
            <a:ext cx="3849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雇用保険受給者には、求職活動</a:t>
            </a:r>
            <a:endParaRPr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実績となる参加証明書を交付します</a:t>
            </a:r>
            <a:endParaRPr lang="en-US" altLang="ja-JP" sz="16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6736089"/>
            <a:ext cx="94272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持ち物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44035" y="6375960"/>
            <a:ext cx="6741367" cy="858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6600"/>
                </a:solidFill>
              </a:rPr>
              <a:t>　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18968" y="6656522"/>
            <a:ext cx="580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履歴書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（履歴書なくても参加可）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ハローワーク受付票（お持ちの方）</a:t>
            </a:r>
            <a:endParaRPr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9993" y="4394248"/>
            <a:ext cx="419131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受付時間　</a:t>
            </a:r>
            <a:r>
              <a:rPr lang="en-US" altLang="ja-JP" sz="2800" b="1" dirty="0" smtClean="0"/>
              <a:t>13</a:t>
            </a:r>
            <a:r>
              <a:rPr lang="ja-JP" altLang="en-US" sz="2800" b="1" dirty="0" smtClean="0"/>
              <a:t>：</a:t>
            </a:r>
            <a:r>
              <a:rPr lang="en-US" altLang="ja-JP" sz="2800" b="1" dirty="0" smtClean="0"/>
              <a:t>00</a:t>
            </a:r>
            <a:r>
              <a:rPr lang="ja-JP" altLang="en-US" sz="2800" b="1" dirty="0" smtClean="0"/>
              <a:t>～</a:t>
            </a:r>
            <a:r>
              <a:rPr lang="en-US" altLang="ja-JP" sz="2800" b="1" dirty="0" smtClean="0"/>
              <a:t>15</a:t>
            </a:r>
            <a:r>
              <a:rPr lang="ja-JP" altLang="en-US" sz="2800" b="1" dirty="0" smtClean="0"/>
              <a:t>：</a:t>
            </a:r>
            <a:r>
              <a:rPr lang="en-US" altLang="ja-JP" sz="2800" b="1" dirty="0"/>
              <a:t>0</a:t>
            </a:r>
            <a:r>
              <a:rPr lang="en-US" altLang="ja-JP" sz="2800" b="1" dirty="0" smtClean="0"/>
              <a:t>0</a:t>
            </a: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3296062" y="6306513"/>
            <a:ext cx="3535517" cy="534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b="1" dirty="0" smtClean="0">
                <a:solidFill>
                  <a:schemeClr val="accent1"/>
                </a:solidFill>
              </a:rPr>
              <a:t>※</a:t>
            </a:r>
            <a:r>
              <a:rPr lang="ja-JP" altLang="en-US" b="1" dirty="0" smtClean="0">
                <a:solidFill>
                  <a:schemeClr val="accent1"/>
                </a:solidFill>
              </a:rPr>
              <a:t>駐車場に限りがありますので、できるだけ公共交通機関をご利用ください</a:t>
            </a:r>
            <a:endParaRPr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6073" y="4179835"/>
            <a:ext cx="124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</a:t>
            </a:r>
            <a:r>
              <a:rPr lang="ja-JP" altLang="en-US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企業</a:t>
            </a:r>
            <a:endParaRPr lang="en-US" altLang="ja-JP" b="1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１３社</a:t>
            </a:r>
            <a:endParaRPr lang="en-US" altLang="ja-JP" b="1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01801" y="6832398"/>
            <a:ext cx="24606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所沢市</a:t>
            </a:r>
            <a:r>
              <a:rPr lang="ja-JP" altLang="en-US" sz="1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役所アクセス</a:t>
            </a:r>
            <a:endParaRPr lang="en-US" altLang="ja-JP" sz="13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西武</a:t>
            </a:r>
            <a:r>
              <a:rPr lang="ja-JP" altLang="en-US" sz="1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新宿</a:t>
            </a:r>
            <a:r>
              <a:rPr lang="ja-JP" altLang="en-US" sz="1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線</a:t>
            </a:r>
            <a:endParaRPr lang="en-US" altLang="ja-JP" sz="13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「航空公園駅」</a:t>
            </a:r>
            <a:endParaRPr lang="en-US" altLang="ja-JP" sz="13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3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東口から徒歩５分</a:t>
            </a:r>
            <a:endParaRPr lang="en-US" altLang="ja-JP" sz="13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-189946" y="6306020"/>
            <a:ext cx="4019990" cy="265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+mj-ea"/>
              </a:rPr>
              <a:t>〒</a:t>
            </a:r>
            <a:r>
              <a:rPr lang="en-US" altLang="ja-JP" sz="1800" b="1" dirty="0" smtClean="0">
                <a:latin typeface="+mj-ea"/>
              </a:rPr>
              <a:t>359-8501</a:t>
            </a:r>
            <a:r>
              <a:rPr lang="ja-JP" altLang="en-US" sz="1800" b="1" dirty="0" smtClean="0">
                <a:latin typeface="+mj-ea"/>
              </a:rPr>
              <a:t>　所沢市並木</a:t>
            </a:r>
            <a:r>
              <a:rPr lang="en-US" altLang="ja-JP" sz="1800" b="1" dirty="0" smtClean="0">
                <a:latin typeface="+mj-ea"/>
              </a:rPr>
              <a:t>1-1-1</a:t>
            </a:r>
            <a:endParaRPr lang="ja-JP" altLang="en-US" sz="1800" b="1" dirty="0">
              <a:latin typeface="+mj-ea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3493333" y="5450573"/>
            <a:ext cx="3711833" cy="407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/>
              <a:t>（</a:t>
            </a:r>
            <a:r>
              <a:rPr lang="en-US" altLang="ja-JP" b="1" dirty="0" smtClean="0"/>
              <a:t>13</a:t>
            </a:r>
            <a:r>
              <a:rPr lang="ja-JP" altLang="en-US" b="1" dirty="0" smtClean="0"/>
              <a:t>：</a:t>
            </a:r>
            <a:r>
              <a:rPr lang="en-US" altLang="ja-JP" b="1" dirty="0"/>
              <a:t>30</a:t>
            </a:r>
            <a:r>
              <a:rPr lang="ja-JP" altLang="en-US" b="1" dirty="0" smtClean="0"/>
              <a:t>～企業ＰＲがあります。）　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-14308" y="240801"/>
            <a:ext cx="6941324" cy="166199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10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就職面接会</a:t>
            </a:r>
            <a:endParaRPr lang="ja-JP" altLang="en-US" sz="10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63500">
                  <a:srgbClr val="00B050">
                    <a:alpha val="40000"/>
                  </a:srgbClr>
                </a:glow>
              </a:effectLst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3944" y="4749364"/>
            <a:ext cx="65822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令和</a:t>
            </a:r>
            <a:r>
              <a:rPr lang="en-US" altLang="ja-JP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5</a:t>
            </a:r>
            <a:r>
              <a:rPr lang="ja-JP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年</a:t>
            </a:r>
            <a:r>
              <a:rPr lang="en-US" altLang="ja-JP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11</a:t>
            </a:r>
            <a:r>
              <a:rPr lang="ja-JP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月</a:t>
            </a:r>
            <a:r>
              <a:rPr lang="en-US" altLang="ja-JP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20</a:t>
            </a:r>
            <a:r>
              <a:rPr lang="ja-JP" alt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63500">
                    <a:srgbClr val="00B050">
                      <a:alpha val="40000"/>
                    </a:srgbClr>
                  </a:glow>
                </a:effectLst>
              </a:rPr>
              <a:t>日（月）</a:t>
            </a:r>
            <a:endParaRPr lang="ja-JP" alt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63500">
                  <a:srgbClr val="00B050">
                    <a:alpha val="40000"/>
                  </a:srgbClr>
                </a:glo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746" y="1565402"/>
            <a:ext cx="354730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5000" b="1" cap="none" spc="0" dirty="0" smtClean="0">
                <a:ln w="31550" cmpd="sng">
                  <a:gradFill>
                    <a:gsLst>
                      <a:gs pos="25000">
                        <a:srgbClr val="00B050"/>
                      </a:gs>
                      <a:gs pos="25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B050">
                      <a:alpha val="4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企業説明会</a:t>
            </a:r>
            <a:endParaRPr lang="ja-JP" altLang="en-US" sz="5000" b="1" cap="none" spc="0" dirty="0">
              <a:ln w="31550" cmpd="sng">
                <a:gradFill>
                  <a:gsLst>
                    <a:gs pos="25000">
                      <a:srgbClr val="00B050"/>
                    </a:gs>
                    <a:gs pos="25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63500">
                  <a:srgbClr val="00B050">
                    <a:alpha val="4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7114" y="5734505"/>
            <a:ext cx="5690437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0" b="1" dirty="0" smtClean="0">
                <a:latin typeface="+mn-ea"/>
              </a:rPr>
              <a:t>所沢市役所　８階　大会議室</a:t>
            </a:r>
            <a:endParaRPr lang="en-US" altLang="ja-JP" sz="3500" b="1" dirty="0" smtClean="0">
              <a:latin typeface="+mn-ea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148563" y="5461366"/>
            <a:ext cx="3711833" cy="407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/>
              <a:t>（開始時刻</a:t>
            </a:r>
            <a:r>
              <a:rPr lang="en-US" altLang="ja-JP" b="1" dirty="0" smtClean="0"/>
              <a:t>13</a:t>
            </a:r>
            <a:r>
              <a:rPr lang="ja-JP" altLang="en-US" b="1" dirty="0" smtClean="0"/>
              <a:t>：</a:t>
            </a:r>
            <a:r>
              <a:rPr lang="en-US" altLang="ja-JP" b="1" dirty="0" smtClean="0"/>
              <a:t>30</a:t>
            </a:r>
            <a:r>
              <a:rPr lang="ja-JP" altLang="en-US" b="1" dirty="0" smtClean="0"/>
              <a:t>終了時刻</a:t>
            </a:r>
            <a:r>
              <a:rPr lang="en-US" altLang="ja-JP" b="1" dirty="0" smtClean="0"/>
              <a:t>16</a:t>
            </a:r>
            <a:r>
              <a:rPr lang="ja-JP" altLang="en-US" b="1" dirty="0"/>
              <a:t>：</a:t>
            </a:r>
            <a:r>
              <a:rPr lang="en-US" altLang="ja-JP" b="1" dirty="0" smtClean="0"/>
              <a:t>00</a:t>
            </a:r>
            <a:r>
              <a:rPr lang="ja-JP" altLang="en-US" b="1" dirty="0" smtClean="0"/>
              <a:t>）　</a:t>
            </a:r>
            <a:endParaRPr lang="ja-JP" altLang="en-US" b="1" dirty="0"/>
          </a:p>
        </p:txBody>
      </p:sp>
      <p:sp>
        <p:nvSpPr>
          <p:cNvPr id="43" name="ホームベース 42"/>
          <p:cNvSpPr/>
          <p:nvPr/>
        </p:nvSpPr>
        <p:spPr>
          <a:xfrm>
            <a:off x="-17245" y="8901346"/>
            <a:ext cx="3459378" cy="350341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+mj-ea"/>
                <a:ea typeface="+mj-ea"/>
              </a:rPr>
              <a:t>参加事業所は</a:t>
            </a:r>
            <a:r>
              <a:rPr lang="ja-JP" altLang="en-US" sz="1600" b="1" dirty="0" smtClean="0">
                <a:latin typeface="+mj-ea"/>
                <a:ea typeface="+mj-ea"/>
              </a:rPr>
              <a:t>裏面またはこちらまで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416828" y="9012753"/>
            <a:ext cx="1851425" cy="2196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ハローワーク所沢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5296834" y="8993106"/>
            <a:ext cx="605009" cy="2589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検索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76" y="2247667"/>
            <a:ext cx="1491890" cy="610319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79221" y="2343617"/>
            <a:ext cx="3364384" cy="893704"/>
          </a:xfrm>
          <a:prstGeom prst="wedgeEllipseCallout">
            <a:avLst>
              <a:gd name="adj1" fmla="val 61949"/>
              <a:gd name="adj2" fmla="val -3194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33826" y="2396053"/>
            <a:ext cx="3642329" cy="7334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未経験者歓迎！</a:t>
            </a:r>
            <a:endParaRPr kumimoji="1" lang="ja-JP" altLang="en-US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9"/>
          <p:cNvSpPr txBox="1"/>
          <p:nvPr/>
        </p:nvSpPr>
        <p:spPr>
          <a:xfrm>
            <a:off x="44842" y="7771688"/>
            <a:ext cx="6691580" cy="1075984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u="sng" dirty="0"/>
              <a:t>マスク・パーティションの使用について</a:t>
            </a:r>
            <a:endParaRPr kumimoji="1" lang="en-US" altLang="ja-JP" sz="1400" b="1" u="sng" dirty="0"/>
          </a:p>
          <a:p>
            <a:r>
              <a:rPr kumimoji="1" lang="ja-JP" altLang="en-US" sz="1200" b="1" dirty="0"/>
              <a:t>　令和５年５月８日より、マスクの着用は個人の判断にお任せしております。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　事業所ブースのクリアパーティションも用意しないこととしておりますが、各事業所の判断によりクリアパーティションを会場へ持ち込み、ブースへ設置する場合がありますので、ご理解いただきますようお願い申し上げます。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669" y="9012605"/>
            <a:ext cx="845797" cy="81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ホームベース 1"/>
          <p:cNvSpPr/>
          <p:nvPr/>
        </p:nvSpPr>
        <p:spPr>
          <a:xfrm>
            <a:off x="2648676" y="9325443"/>
            <a:ext cx="3042520" cy="350341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+mj-ea"/>
                <a:ea typeface="+mj-ea"/>
              </a:rPr>
              <a:t>求人詳細は情報誌またはこちらまで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3780" y="9325443"/>
            <a:ext cx="2566280" cy="229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ハローワークインターネットサービス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926435" y="9605062"/>
            <a:ext cx="605009" cy="2589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検索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960" y="8852565"/>
            <a:ext cx="1093973" cy="10535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41" y="0"/>
            <a:ext cx="6634256" cy="91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285</Words>
  <Application>Microsoft Office PowerPoint</Application>
  <PresentationFormat>A4 210 x 297 mm</PresentationFormat>
  <Paragraphs>39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HGP創英角ﾎﾟｯﾌﾟ体</vt:lpstr>
      <vt:lpstr>HGSｺﾞｼｯｸE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就職面接会・企業説明会</dc:title>
  <dc:creator>ハローワークシステム</dc:creator>
  <cp:lastModifiedBy>冨永恭裕</cp:lastModifiedBy>
  <cp:revision>159</cp:revision>
  <cp:lastPrinted>2023-10-26T06:41:54Z</cp:lastPrinted>
  <dcterms:created xsi:type="dcterms:W3CDTF">2017-05-23T05:24:30Z</dcterms:created>
  <dcterms:modified xsi:type="dcterms:W3CDTF">2023-10-26T06:54:19Z</dcterms:modified>
</cp:coreProperties>
</file>